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  <p:sldMasterId id="2147483762" r:id="rId2"/>
  </p:sldMasterIdLst>
  <p:sldIdLst>
    <p:sldId id="256" r:id="rId3"/>
    <p:sldId id="257" r:id="rId4"/>
    <p:sldId id="258" r:id="rId5"/>
    <p:sldId id="262" r:id="rId6"/>
    <p:sldId id="263" r:id="rId7"/>
    <p:sldId id="264" r:id="rId8"/>
    <p:sldId id="265" r:id="rId9"/>
    <p:sldId id="259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94582"/>
  </p:normalViewPr>
  <p:slideViewPr>
    <p:cSldViewPr snapToGrid="0" snapToObjects="1">
      <p:cViewPr varScale="1">
        <p:scale>
          <a:sx n="120" d="100"/>
          <a:sy n="120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1.jpeg>
</file>

<file path=ppt/media/image2.svg>
</file>

<file path=ppt/media/image3.jpeg>
</file>

<file path=ppt/media/image4.png>
</file>

<file path=ppt/media/image5.jpeg>
</file>

<file path=ppt/media/image6.jpe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184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610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463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811AF-A199-484F-9A36-9C649648E9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BB2D8-2815-3F43-8852-A5FE4F23D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6D15C-8894-0542-9176-E2383CAF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2F188-AE4F-4C4B-9F58-0F7862A1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FBF51-D0ED-5C49-98AF-3F25F74ED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7980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B0E6-83A1-034F-A68D-C8F4A1AB7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D8949-750F-E94F-AA92-F859ABB8E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5FA9F-B1A6-9247-A7CC-D16C967D0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78799-269C-FE44-8DBC-F584A861E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4777C-C3C5-9C4F-AE8C-07CA0BCB2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1177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5CDFA-0104-FB49-8480-08B776597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61A1C-3A8D-C648-88C0-9F66389BA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A95B3-BFBC-EF4A-B290-B2D5F5D52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8B152-B2B6-AC4D-B968-68974C442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CB5C1-876F-7B44-85B8-2757D7076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6482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03034-C56D-D94B-BCA5-A0F4C890A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603B2-882D-F14D-8246-4DB9848238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421E3-26DD-4A4A-94AE-D4FE44639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0AC9D7-603E-B640-A6E9-8DE821232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00A62F-D9D3-AB4A-B8AA-8CF43811D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DD453E-7781-A24B-B2DC-D2EEF1492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53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E7E58-9E42-A84D-9A66-E978F3F04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4B0C9-DC63-114D-991E-C2AB4A7BE7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F10424-C0E4-B34E-A9B6-E978931F9A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7AD60C-FE4E-1143-8B5E-F2CD9E3C69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035A4C-9A41-8E49-A3C2-400ABB25F4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016DB7-F744-C24A-90AF-70156E254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696D54-04A3-5248-AB41-F0C23A18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0D98FF-CCBD-2D47-BA02-826342E6A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592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7D4EB-5287-264B-8EA0-D685BA488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4B3374-4BE7-034E-B798-F286D4B52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7E4E8C-F3DC-514D-8D3B-D2400D2BF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2143B8-EE02-FC47-817D-337894F7B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341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2E32E9-07EA-3143-BDD1-B8FE90D06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47C08C-0219-4641-96C3-7548B4A7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3A4A6B-F322-284B-92CE-A6AB2813B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033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52552-D700-024E-A4F7-98CF79417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AB445-34C8-4A4B-9051-0F2B6505F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2D7B4-3142-0D49-8F64-FD49ACD140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1586E0-B3A4-E043-B5BE-2C0FD9406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79027-FC6D-704B-8045-D12C03683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6995A2-7E0C-C943-898F-1FF918A04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912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4376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D7069-7D6C-C24E-80A4-31F79AC05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E18834-433F-7D40-8199-BE15308713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554F92-E652-8241-A2EC-FF0F88DF8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4417BF-1CB7-094D-8B49-0365FA507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C168D6-3E72-4B4F-813C-69784BBDD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393E9-8F0D-084C-89BA-F2239697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863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69703-C088-C346-AAE6-05583161D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A2CE82-3281-AF4A-ADC0-118A1F1E8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C909E-7A7D-6841-8076-D51289CF8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D5A2E-922F-9442-9318-F8BC75A3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54EA0-67D8-6A46-97FC-DF21D19EA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1511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9A8A17-1715-B841-A11F-9DBEF9000F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7269C4-8665-C94F-A716-22CFDC1997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1FC4B-C98F-B940-889E-D8B86527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0C729-FD19-874F-80F4-23098C31D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F4156-A166-8F4F-8BCA-E97835547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661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642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333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90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375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810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595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406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988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44B183-AD3B-0146-8AF5-9BE55F3AE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2FEF5-8AD0-3B44-A716-6EF6B3439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B8513-6FEE-EB44-AC05-68A60E425E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0BC0B-6A49-8249-8EFF-21C93CE76B59}" type="datetimeFigureOut">
              <a:rPr lang="en-US" smtClean="0"/>
              <a:t>12/9/20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82F65-35CB-2A47-94A0-C88ECDAF0B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DDC73-DD7E-224D-9932-395DFE1CE9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096E1-03DF-5343-AD4D-86486E1E3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728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C95599F-04E2-4EB3-B7B1-F118395053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A3424B-A6C4-4A92-A92A-C15AD2B46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003B66-1353-F741-BACB-FF559EC026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6068070" cy="3255264"/>
          </a:xfrm>
        </p:spPr>
        <p:txBody>
          <a:bodyPr>
            <a:normAutofit/>
          </a:bodyPr>
          <a:lstStyle/>
          <a:p>
            <a:r>
              <a:rPr lang="en-GB" b="1" dirty="0"/>
              <a:t>Offline HTML5 Map Application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63FFA0-CD7B-B542-A590-11BFD4DF2D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4" y="4670246"/>
            <a:ext cx="6037903" cy="9144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Jack Wearn</a:t>
            </a:r>
          </a:p>
        </p:txBody>
      </p:sp>
      <p:pic>
        <p:nvPicPr>
          <p:cNvPr id="7" name="Graphic 6" descr="File HTML">
            <a:extLst>
              <a:ext uri="{FF2B5EF4-FFF2-40B4-BE49-F238E27FC236}">
                <a16:creationId xmlns:a16="http://schemas.microsoft.com/office/drawing/2014/main" id="{46C056D8-4C99-48E9-8399-AD3EFF71D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37574" y="1695799"/>
            <a:ext cx="3458249" cy="345824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31AF00D-C29F-4E02-BE6B-B14648715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95201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5D637A-49F3-4790-8587-F279526EFF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37764" b="-1"/>
          <a:stretch/>
        </p:blipFill>
        <p:spPr>
          <a:xfrm>
            <a:off x="5797543" y="10"/>
            <a:ext cx="6394152" cy="6857990"/>
          </a:xfrm>
          <a:prstGeom prst="rect">
            <a:avLst/>
          </a:prstGeom>
        </p:spPr>
      </p:pic>
      <p:pic>
        <p:nvPicPr>
          <p:cNvPr id="27" name="Picture 13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396578-9272-2848-BFD3-21FDCDA81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What is the project being undertaken?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E5A9B-1580-3F4C-B016-A07029308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997" y="2272143"/>
            <a:ext cx="4706803" cy="3788830"/>
          </a:xfrm>
        </p:spPr>
        <p:txBody>
          <a:bodyPr anchor="ctr">
            <a:normAutofit/>
          </a:bodyPr>
          <a:lstStyle/>
          <a:p>
            <a:r>
              <a:rPr lang="en-US" sz="1700">
                <a:solidFill>
                  <a:srgbClr val="000000"/>
                </a:solidFill>
              </a:rPr>
              <a:t>Offline HTML5 Map Application</a:t>
            </a:r>
          </a:p>
          <a:p>
            <a:r>
              <a:rPr lang="en-US" sz="1700">
                <a:solidFill>
                  <a:srgbClr val="000000"/>
                </a:solidFill>
              </a:rPr>
              <a:t>Displaying Open Street Map data for a niche market:</a:t>
            </a:r>
          </a:p>
          <a:p>
            <a:pPr lvl="1"/>
            <a:r>
              <a:rPr lang="en-US" sz="1700">
                <a:solidFill>
                  <a:srgbClr val="000000"/>
                </a:solidFill>
              </a:rPr>
              <a:t>Areas of Outstanding Natural Beauty (AONB)</a:t>
            </a:r>
          </a:p>
          <a:p>
            <a:r>
              <a:rPr lang="en-US" sz="1700">
                <a:solidFill>
                  <a:srgbClr val="000000"/>
                </a:solidFill>
              </a:rPr>
              <a:t>Technologies being used:</a:t>
            </a:r>
          </a:p>
          <a:p>
            <a:pPr lvl="1"/>
            <a:r>
              <a:rPr lang="en-US" sz="1700">
                <a:solidFill>
                  <a:srgbClr val="000000"/>
                </a:solidFill>
              </a:rPr>
              <a:t>HTML5</a:t>
            </a:r>
          </a:p>
          <a:p>
            <a:pPr lvl="1"/>
            <a:r>
              <a:rPr lang="en-US" sz="1700">
                <a:solidFill>
                  <a:srgbClr val="000000"/>
                </a:solidFill>
              </a:rPr>
              <a:t>CSS</a:t>
            </a:r>
          </a:p>
          <a:p>
            <a:pPr lvl="1"/>
            <a:r>
              <a:rPr lang="en-US" sz="1700">
                <a:solidFill>
                  <a:srgbClr val="000000"/>
                </a:solidFill>
              </a:rPr>
              <a:t>JavaScript</a:t>
            </a:r>
          </a:p>
          <a:p>
            <a:pPr lvl="1"/>
            <a:r>
              <a:rPr lang="en-US" sz="1700">
                <a:solidFill>
                  <a:srgbClr val="000000"/>
                </a:solidFill>
              </a:rPr>
              <a:t>Leaflet JS</a:t>
            </a:r>
          </a:p>
          <a:p>
            <a:pPr lvl="1"/>
            <a:r>
              <a:rPr lang="en-US" sz="1700">
                <a:solidFill>
                  <a:srgbClr val="000000"/>
                </a:solidFill>
              </a:rPr>
              <a:t>Mapbox</a:t>
            </a:r>
          </a:p>
          <a:p>
            <a:pPr lvl="1"/>
            <a:r>
              <a:rPr lang="en-US" sz="1700">
                <a:solidFill>
                  <a:srgbClr val="000000"/>
                </a:solidFill>
              </a:rPr>
              <a:t>Service Worker (For offline application)</a:t>
            </a:r>
          </a:p>
          <a:p>
            <a:pPr lvl="1"/>
            <a:endParaRPr lang="en-US" sz="17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8303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49CD2D09-B1BB-4DF5-9E1C-3D21B21ED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55637-BA71-4F63-94C9-E77BF81BDF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F9B5BD-0AC9-B845-9012-84A09E61F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What has been achieved so far?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496F7-CC18-0347-90F1-E86BE014C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997" y="2272143"/>
            <a:ext cx="4706803" cy="3788830"/>
          </a:xfrm>
        </p:spPr>
        <p:txBody>
          <a:bodyPr anchor="ctr">
            <a:normAutofit lnSpcReduction="10000"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Reports completed: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Web development in HTML5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Offline web application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Open Street Map data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Interim Report</a:t>
            </a:r>
          </a:p>
          <a:p>
            <a:r>
              <a:rPr lang="en-US" sz="2000" dirty="0">
                <a:solidFill>
                  <a:srgbClr val="000000"/>
                </a:solidFill>
              </a:rPr>
              <a:t>Proof-of-Concept Programs: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Drawing shapes with HTML5 Canvas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Hello World application using application cache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Hello World application using service worker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To-do list application using IndexedDB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Loading OSM data</a:t>
            </a:r>
          </a:p>
          <a:p>
            <a:r>
              <a:rPr lang="en-US" sz="2000" dirty="0">
                <a:solidFill>
                  <a:srgbClr val="000000"/>
                </a:solidFill>
              </a:rPr>
              <a:t>First Term Demo</a:t>
            </a:r>
          </a:p>
        </p:txBody>
      </p:sp>
      <p:sp>
        <p:nvSpPr>
          <p:cNvPr id="13" name="Freeform 49">
            <a:extLst>
              <a:ext uri="{FF2B5EF4-FFF2-40B4-BE49-F238E27FC236}">
                <a16:creationId xmlns:a16="http://schemas.microsoft.com/office/drawing/2014/main" id="{967C29FE-FD32-4AFB-AD20-DBDF5864B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8E0E6EBF-E621-46A4-B3EE-ACAE241963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09" r="22610" b="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50853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D8FFC8E4-D32C-4C37-822A-3910A33197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34798" r="2966" b="-1"/>
          <a:stretch/>
        </p:blipFill>
        <p:spPr>
          <a:xfrm>
            <a:off x="5797543" y="10"/>
            <a:ext cx="6394152" cy="6857990"/>
          </a:xfrm>
          <a:prstGeom prst="rect">
            <a:avLst/>
          </a:prstGeom>
        </p:spPr>
      </p:pic>
      <p:pic>
        <p:nvPicPr>
          <p:cNvPr id="22" name="Picture 8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C35033-F787-144E-965D-977DDBB68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059" y="2773168"/>
            <a:ext cx="4803636" cy="13116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Demo Application</a:t>
            </a:r>
          </a:p>
        </p:txBody>
      </p:sp>
    </p:spTree>
    <p:extLst>
      <p:ext uri="{BB962C8B-B14F-4D97-AF65-F5344CB8AC3E}">
        <p14:creationId xmlns:p14="http://schemas.microsoft.com/office/powerpoint/2010/main" val="2652988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42FDB-423D-054E-BCE1-EAE7AF79F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BC9A53F-497E-C046-9B53-B564D57DCD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¾ Screen interactive map:</a:t>
            </a:r>
          </a:p>
          <a:p>
            <a:pPr lvl="1"/>
            <a:r>
              <a:rPr lang="en-US" dirty="0"/>
              <a:t>Custom search bar</a:t>
            </a:r>
          </a:p>
          <a:p>
            <a:pPr lvl="1"/>
            <a:r>
              <a:rPr lang="en-US" dirty="0"/>
              <a:t>Current location service</a:t>
            </a:r>
          </a:p>
          <a:p>
            <a:r>
              <a:rPr lang="en-US" dirty="0"/>
              <a:t>Tabs on right hand side:</a:t>
            </a:r>
          </a:p>
          <a:p>
            <a:pPr lvl="1"/>
            <a:r>
              <a:rPr lang="en-US" dirty="0"/>
              <a:t>Change between different UK locations</a:t>
            </a:r>
          </a:p>
          <a:p>
            <a:pPr lvl="1"/>
            <a:r>
              <a:rPr lang="en-US" dirty="0"/>
              <a:t>Select an AONB -&gt; go to information page</a:t>
            </a:r>
          </a:p>
          <a:p>
            <a:r>
              <a:rPr lang="en-US" dirty="0"/>
              <a:t>Top-nav:</a:t>
            </a:r>
          </a:p>
          <a:p>
            <a:pPr lvl="1"/>
            <a:r>
              <a:rPr lang="en-US" dirty="0"/>
              <a:t>Links to other pages</a:t>
            </a:r>
          </a:p>
          <a:p>
            <a:pPr lvl="1"/>
            <a:r>
              <a:rPr lang="en-US" dirty="0"/>
              <a:t>About page, sign up &amp; login page</a:t>
            </a:r>
          </a:p>
          <a:p>
            <a:r>
              <a:rPr lang="en-US" dirty="0"/>
              <a:t>Custom footer</a:t>
            </a:r>
          </a:p>
          <a:p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9FA1FC4-E2E4-6144-A4D8-C592459FAA4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56780" y="1825625"/>
            <a:ext cx="5144439" cy="4351338"/>
          </a:xfrm>
        </p:spPr>
      </p:pic>
    </p:spTree>
    <p:extLst>
      <p:ext uri="{BB962C8B-B14F-4D97-AF65-F5344CB8AC3E}">
        <p14:creationId xmlns:p14="http://schemas.microsoft.com/office/powerpoint/2010/main" val="2453743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64083-4535-4840-A9E7-8BCD469D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Signup.html</a:t>
            </a:r>
            <a:r>
              <a:rPr lang="en-US" dirty="0"/>
              <a:t> &amp; </a:t>
            </a:r>
            <a:r>
              <a:rPr lang="en-US" dirty="0" err="1"/>
              <a:t>Login.html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CB062BD-05C7-7542-8F10-34BA0E854C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104972"/>
            <a:ext cx="5181600" cy="379264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734EF40-18B8-EB4C-94E3-3B0823DCC3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011416"/>
            <a:ext cx="5181600" cy="3979756"/>
          </a:xfrm>
        </p:spPr>
      </p:pic>
    </p:spTree>
    <p:extLst>
      <p:ext uri="{BB962C8B-B14F-4D97-AF65-F5344CB8AC3E}">
        <p14:creationId xmlns:p14="http://schemas.microsoft.com/office/powerpoint/2010/main" val="3478106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713C4-88C1-1046-9689-EB656DC80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Template.html</a:t>
            </a:r>
            <a:r>
              <a:rPr lang="en-US" dirty="0"/>
              <a:t> (Template Information Page)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21AE45-EE20-244D-A60C-C64DE23085B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124763"/>
            <a:ext cx="5181600" cy="3753061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1952E1-892E-3A42-AB48-7AF625029A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Static map displaying AONB</a:t>
            </a:r>
          </a:p>
          <a:p>
            <a:r>
              <a:rPr lang="en-US" dirty="0"/>
              <a:t>Will have the location highlighted more clearly</a:t>
            </a:r>
          </a:p>
          <a:p>
            <a:r>
              <a:rPr lang="en-US" dirty="0"/>
              <a:t>Have information on right hand side</a:t>
            </a:r>
          </a:p>
          <a:p>
            <a:r>
              <a:rPr lang="en-US" dirty="0"/>
              <a:t>Webpage design consistent</a:t>
            </a:r>
          </a:p>
        </p:txBody>
      </p:sp>
    </p:spTree>
    <p:extLst>
      <p:ext uri="{BB962C8B-B14F-4D97-AF65-F5344CB8AC3E}">
        <p14:creationId xmlns:p14="http://schemas.microsoft.com/office/powerpoint/2010/main" val="3821711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EA0D4C-DC3F-3E4D-B8DF-DA376D5ED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5881" y="770037"/>
            <a:ext cx="4805996" cy="1401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What I intend to achieve 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A1BB1-E625-F649-AEEE-CB0B880CB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5881" y="2208698"/>
            <a:ext cx="4805691" cy="2820502"/>
          </a:xfrm>
        </p:spPr>
        <p:txBody>
          <a:bodyPr vert="horz" lIns="91440" tIns="45720" rIns="91440" bIns="45720" rtlCol="0" anchor="b">
            <a:normAutofit lnSpcReduction="10000"/>
          </a:bodyPr>
          <a:lstStyle/>
          <a:p>
            <a:r>
              <a:rPr lang="en-US" sz="1800" dirty="0">
                <a:solidFill>
                  <a:srgbClr val="000000"/>
                </a:solidFill>
              </a:rPr>
              <a:t>Get more features on the map working: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</a:rPr>
              <a:t>Navigation/route mapping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</a:rPr>
              <a:t>Better design of the locations rather than just points on the map</a:t>
            </a:r>
          </a:p>
          <a:p>
            <a:r>
              <a:rPr lang="en-US" sz="1800" dirty="0">
                <a:solidFill>
                  <a:srgbClr val="000000"/>
                </a:solidFill>
              </a:rPr>
              <a:t>Working signup/login: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</a:rPr>
              <a:t>User able to upload own photos of areas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</a:rPr>
              <a:t>Save routes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</a:rPr>
              <a:t>Save locations they like</a:t>
            </a:r>
          </a:p>
          <a:p>
            <a:r>
              <a:rPr lang="en-US" sz="1800" dirty="0">
                <a:solidFill>
                  <a:srgbClr val="000000"/>
                </a:solidFill>
              </a:rPr>
              <a:t>Better optimization of offline application: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</a:rPr>
              <a:t>User able to download portions of the map</a:t>
            </a:r>
          </a:p>
          <a:p>
            <a:pPr lvl="1"/>
            <a:r>
              <a:rPr lang="en-US" sz="1400" dirty="0">
                <a:solidFill>
                  <a:srgbClr val="000000"/>
                </a:solidFill>
              </a:rPr>
              <a:t>Download routes for offline use</a:t>
            </a:r>
          </a:p>
        </p:txBody>
      </p:sp>
      <p:sp>
        <p:nvSpPr>
          <p:cNvPr id="18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40A469-6FC1-4B57-BC51-7956F842C6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41994" r="1" b="1"/>
          <a:stretch/>
        </p:blipFill>
        <p:spPr>
          <a:xfrm>
            <a:off x="1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96533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395213-29A5-984E-9B80-F3597110B2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239975A-C6FD-8D4D-A7FF-BF78270C47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Questions? </a:t>
            </a:r>
          </a:p>
        </p:txBody>
      </p:sp>
    </p:spTree>
    <p:extLst>
      <p:ext uri="{BB962C8B-B14F-4D97-AF65-F5344CB8AC3E}">
        <p14:creationId xmlns:p14="http://schemas.microsoft.com/office/powerpoint/2010/main" val="2659000138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</Words>
  <Application>Microsoft Macintosh PowerPoint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Corbel</vt:lpstr>
      <vt:lpstr>Wingdings 2</vt:lpstr>
      <vt:lpstr>Frame</vt:lpstr>
      <vt:lpstr>Office Theme</vt:lpstr>
      <vt:lpstr>Offline HTML5 Map Application</vt:lpstr>
      <vt:lpstr>What is the project being undertaken?</vt:lpstr>
      <vt:lpstr>What has been achieved so far? </vt:lpstr>
      <vt:lpstr>Demo Application</vt:lpstr>
      <vt:lpstr>index.html</vt:lpstr>
      <vt:lpstr>Signup.html &amp; Login.html</vt:lpstr>
      <vt:lpstr>Template.html (Template Information Page)</vt:lpstr>
      <vt:lpstr>What I intend to achieve next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Offline HTML5 Map Application</dc:title>
  <dc:creator>Wearn, Jack (2017)</dc:creator>
  <cp:lastModifiedBy>Wearn, Jack (2017)</cp:lastModifiedBy>
  <cp:revision>1</cp:revision>
  <dcterms:created xsi:type="dcterms:W3CDTF">2020-12-09T10:58:55Z</dcterms:created>
  <dcterms:modified xsi:type="dcterms:W3CDTF">2020-12-09T10:59:01Z</dcterms:modified>
</cp:coreProperties>
</file>

<file path=docProps/thumbnail.jpeg>
</file>